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11"/>
  </p:notesMasterIdLst>
  <p:sldIdLst>
    <p:sldId id="365" r:id="rId2"/>
    <p:sldId id="366" r:id="rId3"/>
    <p:sldId id="364" r:id="rId4"/>
    <p:sldId id="367" r:id="rId5"/>
    <p:sldId id="368" r:id="rId6"/>
    <p:sldId id="369" r:id="rId7"/>
    <p:sldId id="371" r:id="rId8"/>
    <p:sldId id="372" r:id="rId9"/>
    <p:sldId id="370" r:id="rId10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853"/>
    <a:srgbClr val="A8246E"/>
    <a:srgbClr val="009900"/>
    <a:srgbClr val="006600"/>
    <a:srgbClr val="008000"/>
    <a:srgbClr val="5DFFA6"/>
    <a:srgbClr val="B2C7E0"/>
    <a:srgbClr val="DBE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04" autoAdjust="0"/>
  </p:normalViewPr>
  <p:slideViewPr>
    <p:cSldViewPr>
      <p:cViewPr varScale="1">
        <p:scale>
          <a:sx n="150" d="100"/>
          <a:sy n="150" d="100"/>
        </p:scale>
        <p:origin x="840" y="108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24.06.2021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24.06.2021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24.06.2021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24.06.2021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24.06.2021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24.06.2021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24.06.2021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24.06.2021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24.06.2021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24.06.2021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24.06.2021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24.06.2021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24.06.2021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3.jpeg"/><Relationship Id="rId7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4.jpeg"/><Relationship Id="rId9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3.jpeg"/><Relationship Id="rId7" Type="http://schemas.openxmlformats.org/officeDocument/2006/relationships/image" Target="../media/image2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.jpeg"/><Relationship Id="rId7" Type="http://schemas.openxmlformats.org/officeDocument/2006/relationships/image" Target="../media/image2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.jpeg"/><Relationship Id="rId7" Type="http://schemas.openxmlformats.org/officeDocument/2006/relationships/image" Target="../media/image3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620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>«Я рисую на асфальте»</a:t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1300" dirty="0" smtClean="0">
                <a:solidFill>
                  <a:schemeClr val="tx2">
                    <a:lumMod val="75000"/>
                  </a:schemeClr>
                </a:solidFill>
              </a:rPr>
              <a:t>01.06.2021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059832" y="1062178"/>
            <a:ext cx="2808312" cy="223224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0" indent="0" algn="just">
              <a:buNone/>
            </a:pP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Учителя начальных классов провели конкурс посвященный к Году родных языков “Я рисую на асфальте”.</a:t>
            </a:r>
          </a:p>
          <a:p>
            <a:pPr marL="0" indent="0" algn="just">
              <a:buNone/>
            </a:pP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Во время проведения конкурса ребята проявили оригинальность и свои творческие способности. Дети с удовольствием украшали асфальт своими мечтами и размышлениями. В завершении праздника жюри наградило грамотами и призами авторов самых интересных рисунков.</a:t>
            </a:r>
            <a:endParaRPr lang="ru-RU" sz="1400" dirty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tt-RU" sz="2000" dirty="0" smtClean="0"/>
              <a:t>   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</a:p>
          <a:p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0" r="2751"/>
          <a:stretch/>
        </p:blipFill>
        <p:spPr>
          <a:xfrm>
            <a:off x="755576" y="205978"/>
            <a:ext cx="1656184" cy="14787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0" r="13250"/>
          <a:stretch/>
        </p:blipFill>
        <p:spPr>
          <a:xfrm>
            <a:off x="6516216" y="945356"/>
            <a:ext cx="1872208" cy="1831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00"/>
          <a:stretch/>
        </p:blipFill>
        <p:spPr>
          <a:xfrm>
            <a:off x="2778286" y="2992714"/>
            <a:ext cx="3501008" cy="2011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01" b="15001"/>
          <a:stretch/>
        </p:blipFill>
        <p:spPr>
          <a:xfrm>
            <a:off x="736700" y="1779662"/>
            <a:ext cx="2304256" cy="1112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1"/>
          <a:stretch/>
        </p:blipFill>
        <p:spPr>
          <a:xfrm>
            <a:off x="6444208" y="2892602"/>
            <a:ext cx="2540261" cy="16194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49" y="2987530"/>
            <a:ext cx="1869211" cy="1401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250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620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>«Угадай мелодию»</a:t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1300" dirty="0" smtClean="0">
                <a:solidFill>
                  <a:schemeClr val="tx2">
                    <a:lumMod val="75000"/>
                  </a:schemeClr>
                </a:solidFill>
              </a:rPr>
              <a:t>04.06.2021</a:t>
            </a:r>
            <a:r>
              <a:rPr lang="ru-RU" sz="2200" dirty="0" smtClean="0"/>
              <a:t/>
            </a:r>
            <a:br>
              <a:rPr lang="ru-RU" sz="2200" dirty="0" smtClean="0"/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059832" y="1062178"/>
            <a:ext cx="2808312" cy="223224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  Учителя родного языка и литературы провели музыкальную игра “Угадай мелодию” для детей отдыхающих в пришкольном лагере. В игре соревновались команды, которые пробовали свои силы в музыке. Игра получилась веселой и увлекательной. Три команды поделили между собой результаты напряженной, позитивной игры. Игроки были награждены сладким призом.</a:t>
            </a:r>
          </a:p>
          <a:p>
            <a:pPr marL="0" indent="0" algn="just">
              <a:buNone/>
            </a:pPr>
            <a:endParaRPr lang="ru-RU" sz="1400" dirty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tt-RU" sz="2000" dirty="0" smtClean="0"/>
              <a:t>   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62"/>
          <a:stretch/>
        </p:blipFill>
        <p:spPr>
          <a:xfrm>
            <a:off x="635903" y="850583"/>
            <a:ext cx="2449578" cy="13485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7" t="8049" r="25783" b="16099"/>
          <a:stretch/>
        </p:blipFill>
        <p:spPr>
          <a:xfrm>
            <a:off x="6089441" y="888114"/>
            <a:ext cx="2520280" cy="1483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4" r="7475"/>
          <a:stretch/>
        </p:blipFill>
        <p:spPr>
          <a:xfrm>
            <a:off x="635903" y="2199138"/>
            <a:ext cx="2460359" cy="1346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5" r="16868"/>
          <a:stretch/>
        </p:blipFill>
        <p:spPr>
          <a:xfrm>
            <a:off x="6085297" y="2301117"/>
            <a:ext cx="2533214" cy="1685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4" r="10625" b="10711"/>
          <a:stretch/>
        </p:blipFill>
        <p:spPr>
          <a:xfrm>
            <a:off x="3103454" y="2764016"/>
            <a:ext cx="2977198" cy="15719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59" y="3522164"/>
            <a:ext cx="2508803" cy="11565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86" r="20075"/>
          <a:stretch/>
        </p:blipFill>
        <p:spPr>
          <a:xfrm>
            <a:off x="6085297" y="3795886"/>
            <a:ext cx="2537859" cy="1206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764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781596"/>
          </a:xfrm>
        </p:spPr>
        <p:txBody>
          <a:bodyPr>
            <a:normAutofit fontScale="90000"/>
          </a:bodyPr>
          <a:lstStyle/>
          <a:p>
            <a:r>
              <a:rPr lang="ru-RU" sz="1200" dirty="0" smtClean="0">
                <a:solidFill>
                  <a:srgbClr val="FF0000"/>
                </a:solidFill>
              </a:rPr>
              <a:t/>
            </a:r>
            <a:br>
              <a:rPr lang="ru-RU" sz="1200" dirty="0" smtClean="0">
                <a:solidFill>
                  <a:srgbClr val="FF0000"/>
                </a:solidFill>
              </a:rPr>
            </a:br>
            <a:r>
              <a:rPr lang="ru-RU" sz="1200" dirty="0" smtClean="0">
                <a:solidFill>
                  <a:srgbClr val="FF0000"/>
                </a:solidFill>
              </a:rPr>
              <a:t/>
            </a:r>
            <a:br>
              <a:rPr lang="ru-RU" sz="1200" dirty="0" smtClean="0">
                <a:solidFill>
                  <a:srgbClr val="FF0000"/>
                </a:solidFill>
              </a:rPr>
            </a:br>
            <a:r>
              <a:rPr lang="ru-RU" sz="1200" dirty="0" smtClean="0">
                <a:solidFill>
                  <a:srgbClr val="FF0000"/>
                </a:solidFill>
              </a:rPr>
              <a:t>«</a:t>
            </a:r>
            <a:r>
              <a:rPr lang="ru-RU" sz="1200" dirty="0" smtClean="0">
                <a:solidFill>
                  <a:srgbClr val="FF0000"/>
                </a:solidFill>
              </a:rPr>
              <a:t>Сабантуй 2021</a:t>
            </a:r>
            <a:r>
              <a:rPr lang="ru-RU" sz="1200" dirty="0" smtClean="0">
                <a:solidFill>
                  <a:srgbClr val="FF0000"/>
                </a:solidFill>
              </a:rPr>
              <a:t>»</a:t>
            </a:r>
            <a:r>
              <a:rPr lang="ru-RU" sz="1200" dirty="0" smtClean="0">
                <a:solidFill>
                  <a:srgbClr val="FF0000"/>
                </a:solidFill>
              </a:rPr>
              <a:t/>
            </a:r>
            <a:br>
              <a:rPr lang="ru-RU" sz="1200" dirty="0" smtClean="0">
                <a:solidFill>
                  <a:srgbClr val="FF0000"/>
                </a:solidFill>
              </a:rPr>
            </a:b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</a:rPr>
              <a:t>06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</a:rPr>
              <a:t>.06.2021</a:t>
            </a:r>
            <a:r>
              <a:rPr lang="ru-RU" sz="2200" dirty="0">
                <a:solidFill>
                  <a:srgbClr val="FF0000"/>
                </a:solidFill>
              </a:rPr>
              <a:t/>
            </a:r>
            <a:br>
              <a:rPr lang="ru-RU" sz="2200" dirty="0">
                <a:solidFill>
                  <a:srgbClr val="FF0000"/>
                </a:solidFill>
              </a:rPr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827584" y="771550"/>
            <a:ext cx="6696743" cy="876359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tt-RU" sz="2000" dirty="0" smtClean="0">
                <a:solidFill>
                  <a:srgbClr val="00B853"/>
                </a:solidFill>
              </a:rPr>
              <a:t>   Учителя </a:t>
            </a:r>
            <a:r>
              <a:rPr lang="tt-RU" sz="2000" dirty="0">
                <a:solidFill>
                  <a:srgbClr val="00B853"/>
                </a:solidFill>
              </a:rPr>
              <a:t>родного языка предоставили в городке “Мир детсва” «Интерьер татарского сельского дома, дом мастера</a:t>
            </a:r>
            <a:r>
              <a:rPr lang="tt-RU" sz="2000" dirty="0" smtClean="0">
                <a:solidFill>
                  <a:srgbClr val="00B853"/>
                </a:solidFill>
              </a:rPr>
              <a:t>».</a:t>
            </a:r>
            <a:endParaRPr lang="ru-RU" sz="2000" dirty="0" smtClean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1400" dirty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tt-RU" sz="2000" dirty="0" smtClean="0"/>
              <a:t>   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51"/>
          <a:stretch/>
        </p:blipFill>
        <p:spPr>
          <a:xfrm>
            <a:off x="539552" y="1889707"/>
            <a:ext cx="3863926" cy="3186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0"/>
          <a:stretch/>
        </p:blipFill>
        <p:spPr>
          <a:xfrm>
            <a:off x="4878718" y="1784202"/>
            <a:ext cx="3861544" cy="32918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4" r="1176" b="12420"/>
          <a:stretch/>
        </p:blipFill>
        <p:spPr>
          <a:xfrm>
            <a:off x="2945564" y="1141880"/>
            <a:ext cx="3347876" cy="12538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063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1437078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>Игра викторина по сказкам </a:t>
            </a:r>
            <a:r>
              <a:rPr lang="ru-RU" sz="2000" dirty="0" err="1" smtClean="0">
                <a:solidFill>
                  <a:srgbClr val="FF0000"/>
                </a:solidFill>
              </a:rPr>
              <a:t>А.С.Пушкина</a:t>
            </a: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>«Что </a:t>
            </a:r>
            <a:r>
              <a:rPr lang="ru-RU" sz="2000" dirty="0" smtClean="0">
                <a:solidFill>
                  <a:srgbClr val="FF0000"/>
                </a:solidFill>
              </a:rPr>
              <a:t>за прелесть эти сказки»</a:t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1300" dirty="0" smtClean="0">
                <a:solidFill>
                  <a:schemeClr val="tx2">
                    <a:lumMod val="75000"/>
                  </a:schemeClr>
                </a:solidFill>
              </a:rPr>
              <a:t>07.06.2021</a:t>
            </a: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200" dirty="0"/>
              <a:t/>
            </a:r>
            <a:br>
              <a:rPr lang="ru-RU" sz="2200" dirty="0"/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2699792" y="1643056"/>
            <a:ext cx="2880320" cy="165137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tt-RU" sz="2000" dirty="0" smtClean="0">
                <a:solidFill>
                  <a:srgbClr val="00B853"/>
                </a:solidFill>
              </a:rPr>
              <a:t>          6 июня весь мир отмечает День русского языка. Этот день невероятно важен  для каждого из нас. </a:t>
            </a:r>
            <a:endParaRPr lang="ru-RU" sz="2000" dirty="0" smtClean="0">
              <a:solidFill>
                <a:srgbClr val="00B853"/>
              </a:solidFill>
            </a:endParaRPr>
          </a:p>
          <a:p>
            <a:pPr>
              <a:buNone/>
            </a:pPr>
            <a:r>
              <a:rPr lang="tt-RU" sz="2000" dirty="0" smtClean="0">
                <a:solidFill>
                  <a:srgbClr val="00B853"/>
                </a:solidFill>
              </a:rPr>
              <a:t>          Учителя русского языка и литературы Никифорова М.В. и Сагирова А.Р. провели мероприятие на двух языках посвященные Пушкинскому дню.   </a:t>
            </a:r>
            <a:endParaRPr lang="ru-RU" sz="2000" dirty="0">
              <a:solidFill>
                <a:srgbClr val="00B853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00"/>
          <a:stretch/>
        </p:blipFill>
        <p:spPr>
          <a:xfrm>
            <a:off x="5693426" y="1131590"/>
            <a:ext cx="3892318" cy="1728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99" y="1275606"/>
            <a:ext cx="1384113" cy="30758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110404"/>
            <a:ext cx="4283968" cy="1927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110404"/>
            <a:ext cx="3176008" cy="1927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193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193714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>Выпуск газеты</a:t>
            </a: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1300" dirty="0" smtClean="0">
                <a:solidFill>
                  <a:schemeClr val="tx2">
                    <a:lumMod val="75000"/>
                  </a:schemeClr>
                </a:solidFill>
              </a:rPr>
              <a:t>08.06.2021</a:t>
            </a: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200" dirty="0"/>
              <a:t/>
            </a:r>
            <a:br>
              <a:rPr lang="ru-RU" sz="2200" dirty="0"/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262622" y="1643056"/>
            <a:ext cx="2810098" cy="1376208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tt-RU" sz="2000" dirty="0" smtClean="0">
                <a:solidFill>
                  <a:srgbClr val="00B853"/>
                </a:solidFill>
              </a:rPr>
              <a:t>       Выпуск стенгазет, посвященных Дню русского </a:t>
            </a:r>
            <a:r>
              <a:rPr lang="tt-RU" sz="2000" dirty="0" smtClean="0">
                <a:solidFill>
                  <a:srgbClr val="00B853"/>
                </a:solidFill>
              </a:rPr>
              <a:t>языка и году родных языков. </a:t>
            </a:r>
            <a:r>
              <a:rPr lang="tt-RU" sz="2000" dirty="0" smtClean="0">
                <a:solidFill>
                  <a:srgbClr val="00B853"/>
                </a:solidFill>
              </a:rPr>
              <a:t>Организовали учителя русского </a:t>
            </a:r>
            <a:r>
              <a:rPr lang="tt-RU" sz="2000" dirty="0" smtClean="0">
                <a:solidFill>
                  <a:srgbClr val="00B853"/>
                </a:solidFill>
              </a:rPr>
              <a:t>и родного языка </a:t>
            </a:r>
            <a:r>
              <a:rPr lang="tt-RU" sz="2000" dirty="0" smtClean="0">
                <a:solidFill>
                  <a:srgbClr val="00B853"/>
                </a:solidFill>
              </a:rPr>
              <a:t>и литературы Сагирова А.Р</a:t>
            </a:r>
            <a:r>
              <a:rPr lang="tt-RU" sz="2000" dirty="0" smtClean="0">
                <a:solidFill>
                  <a:srgbClr val="00B853"/>
                </a:solidFill>
              </a:rPr>
              <a:t>., </a:t>
            </a:r>
            <a:r>
              <a:rPr lang="tt-RU" sz="2000" dirty="0" smtClean="0">
                <a:solidFill>
                  <a:srgbClr val="00B853"/>
                </a:solidFill>
              </a:rPr>
              <a:t>Никифорова М.В</a:t>
            </a:r>
            <a:r>
              <a:rPr lang="tt-RU" sz="2000" dirty="0" smtClean="0">
                <a:solidFill>
                  <a:srgbClr val="00B853"/>
                </a:solidFill>
              </a:rPr>
              <a:t>., Гиниятуллина Ф.Х.</a:t>
            </a:r>
            <a:endParaRPr lang="ru-RU" sz="2000" dirty="0">
              <a:solidFill>
                <a:srgbClr val="00B853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07"/>
          <a:stretch/>
        </p:blipFill>
        <p:spPr>
          <a:xfrm>
            <a:off x="766926" y="987574"/>
            <a:ext cx="2340330" cy="20316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38"/>
          <a:stretch/>
        </p:blipFill>
        <p:spPr>
          <a:xfrm>
            <a:off x="6072720" y="898338"/>
            <a:ext cx="2409293" cy="2033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80"/>
          <a:stretch/>
        </p:blipFill>
        <p:spPr>
          <a:xfrm>
            <a:off x="1224353" y="3147814"/>
            <a:ext cx="2913011" cy="18222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/>
          <a:srcRect l="3432" t="4868" r="2265" b="16627"/>
          <a:stretch/>
        </p:blipFill>
        <p:spPr>
          <a:xfrm>
            <a:off x="4710884" y="3147814"/>
            <a:ext cx="3313188" cy="18222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193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1937144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Выставка книг </a:t>
            </a:r>
            <a:r>
              <a:rPr lang="ru-RU" sz="2400" dirty="0" smtClean="0">
                <a:solidFill>
                  <a:srgbClr val="FF0000"/>
                </a:solidFill>
              </a:rPr>
              <a:t>«Солнце </a:t>
            </a:r>
            <a:r>
              <a:rPr lang="ru-RU" sz="2400" dirty="0" smtClean="0">
                <a:solidFill>
                  <a:srgbClr val="FF0000"/>
                </a:solidFill>
              </a:rPr>
              <a:t>русской и татарской поэзии»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1300" dirty="0" smtClean="0">
                <a:solidFill>
                  <a:schemeClr val="tx2">
                    <a:lumMod val="75000"/>
                  </a:schemeClr>
                </a:solidFill>
              </a:rPr>
              <a:t>09.06.2021</a:t>
            </a: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200" dirty="0"/>
              <a:t/>
            </a:r>
            <a:br>
              <a:rPr lang="ru-RU" sz="2200" dirty="0"/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2872649" y="1643056"/>
            <a:ext cx="3643567" cy="165137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tt-RU" sz="2000" dirty="0" smtClean="0">
                <a:solidFill>
                  <a:srgbClr val="00B853"/>
                </a:solidFill>
              </a:rPr>
              <a:t>       В актовом зале учителями русского языка и литературы и библиотекарем Усмановой Ф.И. была организована выставка книг “ Солнце русской и татарской поэзии”</a:t>
            </a:r>
            <a:endParaRPr lang="ru-RU" sz="2000" dirty="0">
              <a:solidFill>
                <a:srgbClr val="00B853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880" y="3125825"/>
            <a:ext cx="3779912" cy="1700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33" y="1161850"/>
            <a:ext cx="1661343" cy="3691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193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620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>«</a:t>
            </a:r>
            <a:r>
              <a:rPr lang="ru-RU" sz="2000" dirty="0" smtClean="0">
                <a:solidFill>
                  <a:srgbClr val="FF0000"/>
                </a:solidFill>
              </a:rPr>
              <a:t>Просмотр кинофильмов, посвященных </a:t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> родной земле, Родине</a:t>
            </a:r>
            <a:r>
              <a:rPr lang="ru-RU" sz="2200" dirty="0" smtClean="0">
                <a:solidFill>
                  <a:srgbClr val="FF0000"/>
                </a:solidFill>
              </a:rPr>
              <a:t>»</a:t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1300" dirty="0" smtClean="0">
                <a:solidFill>
                  <a:schemeClr val="tx2">
                    <a:lumMod val="75000"/>
                  </a:schemeClr>
                </a:solidFill>
              </a:rPr>
              <a:t>10.06.2021</a:t>
            </a:r>
            <a:r>
              <a:rPr lang="ru-RU" sz="2200" dirty="0">
                <a:solidFill>
                  <a:srgbClr val="FF0000"/>
                </a:solidFill>
              </a:rPr>
              <a:t/>
            </a:r>
            <a:br>
              <a:rPr lang="ru-RU" sz="2200" dirty="0">
                <a:solidFill>
                  <a:srgbClr val="FF0000"/>
                </a:solidFill>
              </a:rPr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059832" y="1643056"/>
            <a:ext cx="2808312" cy="165137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  Ученики с учителями начальных классов смотрели    фильм, посвященный родной земле. Потом делились друг с другом впечатлениями и мыслями. Мы уверены, после просмотра у наших детей обязательно появятся интересные и сложные вопросы.</a:t>
            </a:r>
          </a:p>
          <a:p>
            <a:pPr marL="0" indent="0" algn="just">
              <a:buNone/>
            </a:pPr>
            <a:endParaRPr lang="ru-RU" sz="1400" dirty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tt-RU" sz="2000" dirty="0" smtClean="0"/>
              <a:t>   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731194"/>
            <a:ext cx="4067944" cy="2288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804" y="2731193"/>
            <a:ext cx="4067944" cy="2288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80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620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200" dirty="0">
                <a:solidFill>
                  <a:srgbClr val="FF0000"/>
                </a:solidFill>
              </a:rPr>
              <a:t>«Слушание аудио песен на татарском языке»</a:t>
            </a:r>
            <a:r>
              <a:rPr lang="ru-RU" sz="2200" dirty="0" smtClean="0">
                <a:solidFill>
                  <a:srgbClr val="FF0000"/>
                </a:solidFill>
              </a:rPr>
              <a:t/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1300" dirty="0" smtClean="0">
                <a:solidFill>
                  <a:schemeClr val="tx2">
                    <a:lumMod val="75000"/>
                  </a:schemeClr>
                </a:solidFill>
              </a:rPr>
              <a:t>14.06.2021</a:t>
            </a:r>
            <a:r>
              <a:rPr lang="ru-RU" sz="2200" dirty="0">
                <a:solidFill>
                  <a:srgbClr val="FF0000"/>
                </a:solidFill>
              </a:rPr>
              <a:t/>
            </a:r>
            <a:br>
              <a:rPr lang="ru-RU" sz="2200" dirty="0">
                <a:solidFill>
                  <a:srgbClr val="FF0000"/>
                </a:solidFill>
              </a:rPr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125364" y="1643056"/>
            <a:ext cx="2814788" cy="1651370"/>
          </a:xfrm>
        </p:spPr>
        <p:txBody>
          <a:bodyPr>
            <a:normAutofit fontScale="32500" lnSpcReduction="20000"/>
          </a:bodyPr>
          <a:lstStyle/>
          <a:p>
            <a:pPr marL="0" indent="0" algn="just">
              <a:buNone/>
            </a:pPr>
            <a:r>
              <a:rPr lang="ru-RU" sz="14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tt-RU" dirty="0">
                <a:solidFill>
                  <a:srgbClr val="00B853"/>
                </a:solidFill>
              </a:rPr>
              <a:t>Учителя родного языка и литературы с учениками слушали аудио песни на татарском языке. Знакомили детей с традициями народа – через аудио песни. </a:t>
            </a:r>
            <a:r>
              <a:rPr lang="ru-RU" dirty="0">
                <a:solidFill>
                  <a:srgbClr val="00B853"/>
                </a:solidFill>
              </a:rPr>
              <a:t>Слушали </a:t>
            </a:r>
            <a:r>
              <a:rPr lang="tt-RU" dirty="0">
                <a:solidFill>
                  <a:srgbClr val="00B853"/>
                </a:solidFill>
              </a:rPr>
              <a:t>задорные, веселые, легкие аудио песни в исполнении татарских артистов. Дети даже подпевали.  Музыка увлекла детей. Прослушали и посмотрели аудио и видео материалы по ссылкам. Пропели песни и выполнили письменную работу. Детям очень понравилось.</a:t>
            </a:r>
            <a:endParaRPr lang="ru-RU" sz="1400" dirty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tt-RU" sz="2000" dirty="0" smtClean="0"/>
              <a:t>   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02" y="1558938"/>
            <a:ext cx="2525462" cy="1300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254" y="3107157"/>
            <a:ext cx="3878980" cy="1745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562909"/>
            <a:ext cx="2967358" cy="13353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44" y="3117211"/>
            <a:ext cx="3779912" cy="1700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719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1937144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> «</a:t>
            </a:r>
            <a:r>
              <a:rPr lang="ru-RU" sz="2000" dirty="0" err="1" smtClean="0">
                <a:solidFill>
                  <a:srgbClr val="FF0000"/>
                </a:solidFill>
              </a:rPr>
              <a:t>Туган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</a:rPr>
              <a:t>җирем </a:t>
            </a:r>
            <a:r>
              <a:rPr lang="ru-RU" sz="2000" dirty="0" smtClean="0">
                <a:solidFill>
                  <a:srgbClr val="FF0000"/>
                </a:solidFill>
              </a:rPr>
              <a:t>–</a:t>
            </a:r>
            <a:r>
              <a:rPr lang="ru-RU" sz="2000" dirty="0" err="1" smtClean="0">
                <a:solidFill>
                  <a:srgbClr val="FF0000"/>
                </a:solidFill>
              </a:rPr>
              <a:t>Нурлатым</a:t>
            </a:r>
            <a:r>
              <a:rPr lang="ru-RU" sz="2000" dirty="0" smtClean="0">
                <a:solidFill>
                  <a:srgbClr val="FF0000"/>
                </a:solidFill>
              </a:rPr>
              <a:t>» (выпуск стенгазет на татарском языке)</a:t>
            </a: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1300" dirty="0" smtClean="0">
                <a:solidFill>
                  <a:schemeClr val="tx2">
                    <a:lumMod val="75000"/>
                  </a:schemeClr>
                </a:solidFill>
              </a:rPr>
              <a:t>24.06.2021</a:t>
            </a: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200" dirty="0"/>
              <a:t/>
            </a:r>
            <a:br>
              <a:rPr lang="ru-RU" sz="2200" dirty="0"/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2928926" y="1491630"/>
            <a:ext cx="4214842" cy="180279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t-RU" sz="1200" dirty="0" smtClean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        Учителя начальных классов и учителя родного языка и литературы вместе с учениками выпустили стенгазеты на татарском и на русском языках “Родной мой город Нурлат”. Каждому ребенку приятно пережить радостные события и моменты своей жизни. Дети сами клеили фотографии, тем самым создавая статью в газете посвященный родному городу Нурлат. Раздвигая горизонты познаваемого детьми, мы зароняем в их сердца искорку любви к родному краю.</a:t>
            </a:r>
            <a:endParaRPr lang="ru-RU" sz="1200" dirty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1" b="47200"/>
          <a:stretch/>
        </p:blipFill>
        <p:spPr>
          <a:xfrm>
            <a:off x="899592" y="1318772"/>
            <a:ext cx="2373923" cy="1872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1" r="14320" b="47200"/>
          <a:stretch/>
        </p:blipFill>
        <p:spPr>
          <a:xfrm>
            <a:off x="1979712" y="3215338"/>
            <a:ext cx="2033978" cy="1872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1" r="11437" b="47200"/>
          <a:stretch/>
        </p:blipFill>
        <p:spPr>
          <a:xfrm>
            <a:off x="4860032" y="3256012"/>
            <a:ext cx="2102417" cy="1872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193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4281</TotalTime>
  <Words>465</Words>
  <Application>Microsoft Office PowerPoint</Application>
  <PresentationFormat>Экран (16:9)</PresentationFormat>
  <Paragraphs>47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2_Тема Office</vt:lpstr>
      <vt:lpstr>  «Я рисую на асфальте» 01.06.2021 </vt:lpstr>
      <vt:lpstr>  «Угадай мелодию» 04.06.2021 </vt:lpstr>
      <vt:lpstr>  «Сабантуй 2021» 06.06.2021 </vt:lpstr>
      <vt:lpstr>  Игра викторина по сказкам А.С.Пушкина «Что за прелесть эти сказки» 07.06.2021  </vt:lpstr>
      <vt:lpstr> Выпуск газеты  08.06.2021  </vt:lpstr>
      <vt:lpstr>   Выставка книг «Солнце русской и татарской поэзии»  09.06.2021  </vt:lpstr>
      <vt:lpstr>   «Просмотр кинофильмов, посвященных   родной земле, Родине» 10.06.2021 </vt:lpstr>
      <vt:lpstr>   «Слушание аудио песен на татарском языке» 14.06.2021 </vt:lpstr>
      <vt:lpstr>   «Туган җирем –Нурлатым» (выпуск стенгазет на татарском языке)  24.06.2021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006</cp:lastModifiedBy>
  <cp:revision>466</cp:revision>
  <cp:lastPrinted>2021-02-01T07:48:05Z</cp:lastPrinted>
  <dcterms:created xsi:type="dcterms:W3CDTF">2015-10-13T08:15:21Z</dcterms:created>
  <dcterms:modified xsi:type="dcterms:W3CDTF">2021-06-24T09:49:22Z</dcterms:modified>
</cp:coreProperties>
</file>